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91" r:id="rId2"/>
    <p:sldId id="292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15" r:id="rId15"/>
    <p:sldId id="311" r:id="rId16"/>
    <p:sldId id="312" r:id="rId17"/>
    <p:sldId id="313" r:id="rId18"/>
    <p:sldId id="31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0C2F"/>
    <a:srgbClr val="007EB4"/>
    <a:srgbClr val="8A8B91"/>
    <a:srgbClr val="63666A"/>
    <a:srgbClr val="84BD00"/>
    <a:srgbClr val="00205B"/>
    <a:srgbClr val="00A7B5"/>
    <a:srgbClr val="6A9700"/>
    <a:srgbClr val="EDEDEE"/>
    <a:srgbClr val="6465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65"/>
    <p:restoredTop sz="94687"/>
  </p:normalViewPr>
  <p:slideViewPr>
    <p:cSldViewPr snapToGrid="0" snapToObjects="1">
      <p:cViewPr varScale="1">
        <p:scale>
          <a:sx n="86" d="100"/>
          <a:sy n="86" d="100"/>
        </p:scale>
        <p:origin x="912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24" d="100"/>
          <a:sy n="124" d="100"/>
        </p:scale>
        <p:origin x="5296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layout>
        <c:manualLayout>
          <c:xMode val="edge"/>
          <c:yMode val="edge"/>
          <c:x val="0.1377030262258858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spc="0" baseline="0">
              <a:solidFill>
                <a:srgbClr val="007EB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defRPr>
          </a:pPr>
          <a:endParaRPr lang="en-US"/>
        </a:p>
      </c:txPr>
    </c:title>
    <c:autoTitleDeleted val="0"/>
    <c:plotArea>
      <c:layout/>
      <c:pie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Distribution of Quantities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dPt>
            <c:idx val="0"/>
            <c:bubble3D val="0"/>
            <c:spPr>
              <a:solidFill>
                <a:srgbClr val="007EB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7D47-C048-A22A-29B490E4C11A}"/>
              </c:ext>
            </c:extLst>
          </c:dPt>
          <c:dPt>
            <c:idx val="1"/>
            <c:bubble3D val="0"/>
            <c:spPr>
              <a:solidFill>
                <a:srgbClr val="00205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D47-C048-A22A-29B490E4C11A}"/>
              </c:ext>
            </c:extLst>
          </c:dPt>
          <c:dPt>
            <c:idx val="2"/>
            <c:bubble3D val="0"/>
            <c:spPr>
              <a:solidFill>
                <a:srgbClr val="84BD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7D47-C048-A22A-29B490E4C11A}"/>
              </c:ext>
            </c:extLst>
          </c:dPt>
          <c:dPt>
            <c:idx val="3"/>
            <c:bubble3D val="0"/>
            <c:spPr>
              <a:solidFill>
                <a:srgbClr val="00A7B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D47-C048-A22A-29B490E4C11A}"/>
              </c:ext>
            </c:extLst>
          </c:dPt>
          <c:cat>
            <c:strRef>
              <c:f>Sheet1!$A$2:$A$5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47-C048-A22A-29B490E4C1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26574077164164"/>
          <c:y val="0.31218682718088975"/>
          <c:w val="0.13073232162014314"/>
          <c:h val="0.43225729600952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63666A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500" b="0" i="0" u="none" strike="noStrike" kern="1200" spc="0" baseline="0">
                <a:solidFill>
                  <a:srgbClr val="007EB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r>
              <a:rPr lang="en-US" sz="1500" dirty="0">
                <a:solidFill>
                  <a:srgbClr val="007EB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Comparison of Categories over Time</a:t>
            </a:r>
          </a:p>
        </c:rich>
      </c:tx>
      <c:layout>
        <c:manualLayout>
          <c:xMode val="edge"/>
          <c:yMode val="edge"/>
          <c:x val="0.15811115842699516"/>
          <c:y val="4.97073422405664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spc="0" baseline="0">
              <a:solidFill>
                <a:srgbClr val="007EB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6773294778766728E-2"/>
          <c:y val="0.29200626234232951"/>
          <c:w val="0.6616829114319478"/>
          <c:h val="0.576675977156683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Category 1</c:v>
                </c:pt>
              </c:strCache>
            </c:strRef>
          </c:tx>
          <c:spPr>
            <a:solidFill>
              <a:srgbClr val="00205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205B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Q1</c:v>
                </c:pt>
                <c:pt idx="1">
                  <c:v>Q2</c:v>
                </c:pt>
                <c:pt idx="2">
                  <c:v>Q3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62</c:v>
                </c:pt>
                <c:pt idx="1">
                  <c:v>55</c:v>
                </c:pt>
                <c:pt idx="2">
                  <c:v>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CF-C64C-9F22-661BCD7EAC4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Category 2</c:v>
                </c:pt>
              </c:strCache>
            </c:strRef>
          </c:tx>
          <c:spPr>
            <a:solidFill>
              <a:srgbClr val="007EB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7EB4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Q1</c:v>
                </c:pt>
                <c:pt idx="1">
                  <c:v>Q2</c:v>
                </c:pt>
                <c:pt idx="2">
                  <c:v>Q3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75</c:v>
                </c:pt>
                <c:pt idx="1">
                  <c:v>34</c:v>
                </c:pt>
                <c:pt idx="2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CF-C64C-9F22-661BCD7EAC4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498037232"/>
        <c:axId val="1552056416"/>
      </c:barChart>
      <c:catAx>
        <c:axId val="1498037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en-US"/>
          </a:p>
        </c:txPr>
        <c:crossAx val="1552056416"/>
        <c:crosses val="autoZero"/>
        <c:auto val="1"/>
        <c:lblAlgn val="ctr"/>
        <c:lblOffset val="100"/>
        <c:noMultiLvlLbl val="0"/>
      </c:catAx>
      <c:valAx>
        <c:axId val="155205641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498037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3416283912680336"/>
          <c:y val="0.71337081250333567"/>
          <c:w val="0.20742269953770551"/>
          <c:h val="0.1843199487626536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A457A75-D76F-1C4A-AB4E-652483B6342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7BF6DE-C5B3-6040-8077-C4F4060836D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13D702-9BDF-5447-8A2C-EE0A5B90D266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667E82-9F51-AF4A-BDD3-BBF64041DD0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D7A119-237C-9541-AC09-F934D1BE937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B5CDB9-910F-9745-96C7-F4BB266C9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873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EE1A82-4C8C-0046-A97A-7748A4C528E1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FEFC92-70AA-F445-B7D4-4D58EB268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50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8CE268-0CC9-7342-A5B1-F616F8D5352A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586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8CE268-0CC9-7342-A5B1-F616F8D5352A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2677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8CE268-0CC9-7342-A5B1-F616F8D5352A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5882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8CE268-0CC9-7342-A5B1-F616F8D5352A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0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0020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91FA305-B7D4-6B4F-B607-57798C1FCC9E}"/>
              </a:ext>
            </a:extLst>
          </p:cNvPr>
          <p:cNvSpPr/>
          <p:nvPr userDrawn="1"/>
        </p:nvSpPr>
        <p:spPr>
          <a:xfrm>
            <a:off x="0" y="1"/>
            <a:ext cx="12192000" cy="5719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EDA8B1-179A-1843-A6E9-017873C18F45}"/>
              </a:ext>
            </a:extLst>
          </p:cNvPr>
          <p:cNvSpPr/>
          <p:nvPr userDrawn="1"/>
        </p:nvSpPr>
        <p:spPr>
          <a:xfrm>
            <a:off x="0" y="4765041"/>
            <a:ext cx="12192000" cy="2092960"/>
          </a:xfrm>
          <a:prstGeom prst="rect">
            <a:avLst/>
          </a:prstGeom>
          <a:solidFill>
            <a:srgbClr val="BA0C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4ADB43-7F8C-1947-BA4A-6590721F838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03645" y="1076960"/>
            <a:ext cx="7654835" cy="2941003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lang="en-US" sz="6000" smtClean="0">
                <a:solidFill>
                  <a:schemeClr val="bg1"/>
                </a:solidFill>
                <a:effectLst/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D61C20-A6A1-6F4C-B6E2-BEE27445FB7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03645" y="5044033"/>
            <a:ext cx="7654835" cy="4220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lang="en-US" sz="2300" b="1" smtClean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Full Name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BFA84954-12D9-E046-9722-0C6D198CD414}"/>
              </a:ext>
            </a:extLst>
          </p:cNvPr>
          <p:cNvSpPr txBox="1">
            <a:spLocks/>
          </p:cNvSpPr>
          <p:nvPr userDrawn="1"/>
        </p:nvSpPr>
        <p:spPr>
          <a:xfrm>
            <a:off x="4091510" y="634998"/>
            <a:ext cx="7654835" cy="4220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200" b="1" kern="1200" smtClean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500" b="0" dirty="0">
                <a:solidFill>
                  <a:srgbClr val="00205B"/>
                </a:solidFill>
              </a:rPr>
              <a:t>Event title/location if applicable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C367EA-F526-B84C-81D7-C1B52EF5C59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3645" y="5505909"/>
            <a:ext cx="7654834" cy="42227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3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3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914400" indent="0">
              <a:buNone/>
              <a:defRPr sz="23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371600" indent="0">
              <a:buNone/>
              <a:defRPr sz="23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828800" indent="0">
              <a:buNone/>
              <a:defRPr sz="23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Title, Department (if applicable)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81490E3-C595-D249-9E52-3EEAADE5596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79169" y="94977"/>
            <a:ext cx="6019800" cy="330836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500">
                <a:solidFill>
                  <a:srgbClr val="00205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r">
              <a:buNone/>
              <a:defRPr/>
            </a:lvl2pPr>
            <a:lvl3pPr marL="914400" indent="0" algn="r">
              <a:buNone/>
              <a:defRPr/>
            </a:lvl3pPr>
            <a:lvl4pPr marL="1371600" indent="0" algn="r">
              <a:buNone/>
              <a:defRPr/>
            </a:lvl4pPr>
            <a:lvl5pPr marL="1828800" indent="0" algn="r">
              <a:buNone/>
              <a:defRPr/>
            </a:lvl5pPr>
          </a:lstStyle>
          <a:p>
            <a:pPr lvl="0"/>
            <a:r>
              <a:rPr lang="en-US" dirty="0"/>
              <a:t>Event title/facility/location (if applicable)</a:t>
            </a:r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8535FFB4-787A-6F49-83FD-DA6678389B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7162" y="119669"/>
            <a:ext cx="2152663" cy="363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012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/Chart/Graph Grey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C2C3B-39C1-524F-A28F-42E59C5A7921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0" y="571935"/>
            <a:ext cx="12192000" cy="62860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D39249-6F3C-3343-9DC4-3B0855760134}"/>
              </a:ext>
            </a:extLst>
          </p:cNvPr>
          <p:cNvSpPr/>
          <p:nvPr userDrawn="1"/>
        </p:nvSpPr>
        <p:spPr>
          <a:xfrm>
            <a:off x="0" y="1"/>
            <a:ext cx="12192000" cy="571934"/>
          </a:xfrm>
          <a:prstGeom prst="rect">
            <a:avLst/>
          </a:prstGeom>
          <a:solidFill>
            <a:srgbClr val="EDED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A12FFFEF-D0A1-4445-9CF9-88212F6A8D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7162" y="119669"/>
            <a:ext cx="2152663" cy="363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357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Data Points/Boxes">
    <p:bg>
      <p:bgPr>
        <a:solidFill>
          <a:srgbClr val="EDED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335756" y="1797996"/>
            <a:ext cx="3616325" cy="3505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28600" tIns="91440" rIns="228600" bIns="182880" rtlCol="0" anchor="t" anchorCtr="0"/>
          <a:lstStyle/>
          <a:p>
            <a:pPr algn="ctr"/>
            <a:endParaRPr lang="en-US" sz="2800" dirty="0">
              <a:solidFill>
                <a:srgbClr val="75787B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4287837" y="1797996"/>
            <a:ext cx="3616325" cy="3505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28600" tIns="91440" rIns="228600" bIns="182880" rtlCol="0" anchor="t" anchorCtr="0"/>
          <a:lstStyle/>
          <a:p>
            <a:pPr algn="ctr"/>
            <a:endParaRPr lang="en-US" sz="2800" dirty="0">
              <a:solidFill>
                <a:srgbClr val="75787B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8239918" y="1797996"/>
            <a:ext cx="3616325" cy="3505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28600" tIns="91440" rIns="228600" bIns="182880" rtlCol="0" anchor="t" anchorCtr="0"/>
          <a:lstStyle/>
          <a:p>
            <a:pPr algn="ctr"/>
            <a:endParaRPr lang="en-US" sz="2800" dirty="0">
              <a:solidFill>
                <a:srgbClr val="75787B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C7B80284-3D1C-994B-BF5A-0F4C15FA0D1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0103" y="2988538"/>
            <a:ext cx="3127224" cy="20495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64656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1900">
                <a:solidFill>
                  <a:srgbClr val="8A8B9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700">
                <a:solidFill>
                  <a:srgbClr val="8A8B9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500">
                <a:solidFill>
                  <a:srgbClr val="8A8B9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200">
                <a:solidFill>
                  <a:srgbClr val="8A8B9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Description of figure</a:t>
            </a:r>
          </a:p>
        </p:txBody>
      </p:sp>
      <p:sp>
        <p:nvSpPr>
          <p:cNvPr id="25" name="Text Placeholder 4">
            <a:extLst>
              <a:ext uri="{FF2B5EF4-FFF2-40B4-BE49-F238E27FC236}">
                <a16:creationId xmlns:a16="http://schemas.microsoft.com/office/drawing/2014/main" id="{438C4E60-8BD1-0F4C-8EB0-F3BD7968524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31981" y="2988538"/>
            <a:ext cx="3127224" cy="20495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64656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1900">
                <a:solidFill>
                  <a:srgbClr val="8A8B9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700">
                <a:solidFill>
                  <a:srgbClr val="8A8B9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500">
                <a:solidFill>
                  <a:srgbClr val="8A8B9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200">
                <a:solidFill>
                  <a:srgbClr val="8A8B9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Description of figure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108B9942-2142-6E4E-BEFB-6635DC01A6D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484673" y="2988538"/>
            <a:ext cx="3127224" cy="20495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64656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1900">
                <a:solidFill>
                  <a:srgbClr val="8A8B9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700">
                <a:solidFill>
                  <a:srgbClr val="8A8B9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500">
                <a:solidFill>
                  <a:srgbClr val="8A8B9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200">
                <a:solidFill>
                  <a:srgbClr val="8A8B9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Description of figure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6022152-6B60-564B-BE60-22D66666C86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9438" y="2032947"/>
            <a:ext cx="3127375" cy="8944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500">
                <a:solidFill>
                  <a:srgbClr val="007EB4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4500">
                <a:solidFill>
                  <a:srgbClr val="007EB4"/>
                </a:solidFill>
                <a:latin typeface="Georgia" panose="02040502050405020303" pitchFamily="18" charset="0"/>
              </a:defRPr>
            </a:lvl2pPr>
            <a:lvl3pPr marL="914400" indent="0">
              <a:buNone/>
              <a:defRPr sz="4500">
                <a:solidFill>
                  <a:srgbClr val="007EB4"/>
                </a:solidFill>
                <a:latin typeface="Georgia" panose="02040502050405020303" pitchFamily="18" charset="0"/>
              </a:defRPr>
            </a:lvl3pPr>
            <a:lvl4pPr marL="1371600" indent="0">
              <a:buNone/>
              <a:defRPr sz="4500">
                <a:solidFill>
                  <a:srgbClr val="007EB4"/>
                </a:solidFill>
                <a:latin typeface="Georgia" panose="02040502050405020303" pitchFamily="18" charset="0"/>
              </a:defRPr>
            </a:lvl4pPr>
            <a:lvl5pPr marL="1828800" indent="0">
              <a:buNone/>
              <a:defRPr sz="4500">
                <a:solidFill>
                  <a:srgbClr val="007EB4"/>
                </a:solidFill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Figure%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B6550313-4322-3F44-B323-0F205B05363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31830" y="2032947"/>
            <a:ext cx="3127375" cy="8944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500">
                <a:solidFill>
                  <a:srgbClr val="007EB4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4500">
                <a:solidFill>
                  <a:srgbClr val="007EB4"/>
                </a:solidFill>
                <a:latin typeface="Georgia" panose="02040502050405020303" pitchFamily="18" charset="0"/>
              </a:defRPr>
            </a:lvl2pPr>
            <a:lvl3pPr marL="914400" indent="0">
              <a:buNone/>
              <a:defRPr sz="4500">
                <a:solidFill>
                  <a:srgbClr val="007EB4"/>
                </a:solidFill>
                <a:latin typeface="Georgia" panose="02040502050405020303" pitchFamily="18" charset="0"/>
              </a:defRPr>
            </a:lvl3pPr>
            <a:lvl4pPr marL="1371600" indent="0">
              <a:buNone/>
              <a:defRPr sz="4500">
                <a:solidFill>
                  <a:srgbClr val="007EB4"/>
                </a:solidFill>
                <a:latin typeface="Georgia" panose="02040502050405020303" pitchFamily="18" charset="0"/>
              </a:defRPr>
            </a:lvl4pPr>
            <a:lvl5pPr marL="1828800" indent="0">
              <a:buNone/>
              <a:defRPr sz="4500">
                <a:solidFill>
                  <a:srgbClr val="007EB4"/>
                </a:solidFill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Figure%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5BAF5E5E-6FC2-9C42-974D-F07C97D6214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484673" y="2032947"/>
            <a:ext cx="3127375" cy="8944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500">
                <a:solidFill>
                  <a:srgbClr val="007EB4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4500">
                <a:solidFill>
                  <a:srgbClr val="007EB4"/>
                </a:solidFill>
                <a:latin typeface="Georgia" panose="02040502050405020303" pitchFamily="18" charset="0"/>
              </a:defRPr>
            </a:lvl2pPr>
            <a:lvl3pPr marL="914400" indent="0">
              <a:buNone/>
              <a:defRPr sz="4500">
                <a:solidFill>
                  <a:srgbClr val="007EB4"/>
                </a:solidFill>
                <a:latin typeface="Georgia" panose="02040502050405020303" pitchFamily="18" charset="0"/>
              </a:defRPr>
            </a:lvl3pPr>
            <a:lvl4pPr marL="1371600" indent="0">
              <a:buNone/>
              <a:defRPr sz="4500">
                <a:solidFill>
                  <a:srgbClr val="007EB4"/>
                </a:solidFill>
                <a:latin typeface="Georgia" panose="02040502050405020303" pitchFamily="18" charset="0"/>
              </a:defRPr>
            </a:lvl4pPr>
            <a:lvl5pPr marL="1828800" indent="0">
              <a:buNone/>
              <a:defRPr sz="4500">
                <a:solidFill>
                  <a:srgbClr val="007EB4"/>
                </a:solidFill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Figure%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89C76F1-D571-C345-9BD3-1CD2D22A74ED}"/>
              </a:ext>
            </a:extLst>
          </p:cNvPr>
          <p:cNvSpPr/>
          <p:nvPr userDrawn="1"/>
        </p:nvSpPr>
        <p:spPr>
          <a:xfrm>
            <a:off x="0" y="1"/>
            <a:ext cx="12192000" cy="5719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A close up of a sign&#10;&#10;Description automatically generated">
            <a:extLst>
              <a:ext uri="{FF2B5EF4-FFF2-40B4-BE49-F238E27FC236}">
                <a16:creationId xmlns:a16="http://schemas.microsoft.com/office/drawing/2014/main" id="{0510B94B-388D-1A4C-83CD-D4A52A1960B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7162" y="119669"/>
            <a:ext cx="2152663" cy="363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9912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 Point/Box Detail">
    <p:bg>
      <p:bgPr>
        <a:solidFill>
          <a:srgbClr val="EDED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4287837" y="1797996"/>
            <a:ext cx="7568406" cy="3505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28600" tIns="91440" rIns="228600" bIns="182880" rtlCol="0" anchor="t" anchorCtr="0"/>
          <a:lstStyle/>
          <a:p>
            <a:pPr algn="ctr"/>
            <a:endParaRPr lang="en-US" sz="2800" dirty="0">
              <a:solidFill>
                <a:srgbClr val="75787B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EC5A2A-9DCD-7B4F-8294-46B55CEBDCA3}"/>
              </a:ext>
            </a:extLst>
          </p:cNvPr>
          <p:cNvSpPr/>
          <p:nvPr userDrawn="1"/>
        </p:nvSpPr>
        <p:spPr>
          <a:xfrm>
            <a:off x="335756" y="1797996"/>
            <a:ext cx="3616325" cy="3505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28600" tIns="91440" rIns="228600" bIns="182880" rtlCol="0" anchor="t" anchorCtr="0"/>
          <a:lstStyle/>
          <a:p>
            <a:pPr algn="ctr"/>
            <a:endParaRPr lang="en-US" sz="2800" dirty="0">
              <a:solidFill>
                <a:srgbClr val="75787B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3336F7DF-B06D-224C-8041-70EA80FDB1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0103" y="2988538"/>
            <a:ext cx="3127224" cy="20495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64656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1900">
                <a:solidFill>
                  <a:srgbClr val="8A8B9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700">
                <a:solidFill>
                  <a:srgbClr val="8A8B9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500">
                <a:solidFill>
                  <a:srgbClr val="8A8B9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200">
                <a:solidFill>
                  <a:srgbClr val="8A8B9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Description of figure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03F2D6B-7CC3-584B-81E7-F8AF72D3991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9438" y="2032947"/>
            <a:ext cx="3127375" cy="8944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500">
                <a:solidFill>
                  <a:srgbClr val="007EB4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4500">
                <a:solidFill>
                  <a:srgbClr val="007EB4"/>
                </a:solidFill>
                <a:latin typeface="Georgia" panose="02040502050405020303" pitchFamily="18" charset="0"/>
              </a:defRPr>
            </a:lvl2pPr>
            <a:lvl3pPr marL="914400" indent="0">
              <a:buNone/>
              <a:defRPr sz="4500">
                <a:solidFill>
                  <a:srgbClr val="007EB4"/>
                </a:solidFill>
                <a:latin typeface="Georgia" panose="02040502050405020303" pitchFamily="18" charset="0"/>
              </a:defRPr>
            </a:lvl3pPr>
            <a:lvl4pPr marL="1371600" indent="0">
              <a:buNone/>
              <a:defRPr sz="4500">
                <a:solidFill>
                  <a:srgbClr val="007EB4"/>
                </a:solidFill>
                <a:latin typeface="Georgia" panose="02040502050405020303" pitchFamily="18" charset="0"/>
              </a:defRPr>
            </a:lvl4pPr>
            <a:lvl5pPr marL="1828800" indent="0">
              <a:buNone/>
              <a:defRPr sz="4500">
                <a:solidFill>
                  <a:srgbClr val="007EB4"/>
                </a:solidFill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Figure%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F7A43D95-ABC2-DA40-913D-9DBB55B619D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53467" y="2032947"/>
            <a:ext cx="7058430" cy="30051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64656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1900">
                <a:solidFill>
                  <a:srgbClr val="8A8B9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700">
                <a:solidFill>
                  <a:srgbClr val="8A8B9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500">
                <a:solidFill>
                  <a:srgbClr val="8A8B9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200">
                <a:solidFill>
                  <a:srgbClr val="8A8B9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Description of figure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CA1710E-73BC-CD44-AAE7-7F18ACBDBD2D}"/>
              </a:ext>
            </a:extLst>
          </p:cNvPr>
          <p:cNvSpPr/>
          <p:nvPr userDrawn="1"/>
        </p:nvSpPr>
        <p:spPr>
          <a:xfrm>
            <a:off x="0" y="1"/>
            <a:ext cx="12192000" cy="5719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A close up of a sign&#10;&#10;Description automatically generated">
            <a:extLst>
              <a:ext uri="{FF2B5EF4-FFF2-40B4-BE49-F238E27FC236}">
                <a16:creationId xmlns:a16="http://schemas.microsoft.com/office/drawing/2014/main" id="{D1EF0D81-BD39-3045-9984-7EEEC0D61E8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7162" y="119669"/>
            <a:ext cx="2152663" cy="363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0672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Data Points/Boxes">
    <p:bg>
      <p:bgPr>
        <a:solidFill>
          <a:srgbClr val="EDED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A0D90A8-7613-274F-ADB6-2D837651F61C}"/>
              </a:ext>
            </a:extLst>
          </p:cNvPr>
          <p:cNvSpPr/>
          <p:nvPr userDrawn="1"/>
        </p:nvSpPr>
        <p:spPr>
          <a:xfrm>
            <a:off x="2312377" y="1797996"/>
            <a:ext cx="3616325" cy="3505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28600" tIns="91440" rIns="228600" bIns="182880" rtlCol="0" anchor="t" anchorCtr="0"/>
          <a:lstStyle/>
          <a:p>
            <a:pPr algn="ctr"/>
            <a:endParaRPr lang="en-US" sz="2800" dirty="0">
              <a:solidFill>
                <a:srgbClr val="75787B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E599405-76E2-EE48-9C8D-5C1B2CE4C37C}"/>
              </a:ext>
            </a:extLst>
          </p:cNvPr>
          <p:cNvSpPr/>
          <p:nvPr userDrawn="1"/>
        </p:nvSpPr>
        <p:spPr>
          <a:xfrm>
            <a:off x="6264458" y="1797996"/>
            <a:ext cx="3616325" cy="3505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28600" tIns="91440" rIns="228600" bIns="182880" rtlCol="0" anchor="t" anchorCtr="0"/>
          <a:lstStyle/>
          <a:p>
            <a:pPr algn="ctr"/>
            <a:endParaRPr lang="en-US" sz="2800" dirty="0">
              <a:solidFill>
                <a:srgbClr val="75787B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8711576E-AE9D-CF42-9764-22F71FCF141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56724" y="2988538"/>
            <a:ext cx="3127224" cy="20495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64656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1900">
                <a:solidFill>
                  <a:srgbClr val="8A8B9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700">
                <a:solidFill>
                  <a:srgbClr val="8A8B9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500">
                <a:solidFill>
                  <a:srgbClr val="8A8B9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200">
                <a:solidFill>
                  <a:srgbClr val="8A8B9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Description of figure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7BFFEDC0-47E8-424B-BD56-BE25AE305B0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08602" y="2988538"/>
            <a:ext cx="3127224" cy="20495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64656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1900">
                <a:solidFill>
                  <a:srgbClr val="8A8B9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700">
                <a:solidFill>
                  <a:srgbClr val="8A8B9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500">
                <a:solidFill>
                  <a:srgbClr val="8A8B9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200">
                <a:solidFill>
                  <a:srgbClr val="8A8B9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Description of figure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BEA4B15C-4225-C141-9419-5CCAB845F86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556059" y="2032947"/>
            <a:ext cx="3127375" cy="8944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500">
                <a:solidFill>
                  <a:srgbClr val="007EB4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4500">
                <a:solidFill>
                  <a:srgbClr val="007EB4"/>
                </a:solidFill>
                <a:latin typeface="Georgia" panose="02040502050405020303" pitchFamily="18" charset="0"/>
              </a:defRPr>
            </a:lvl2pPr>
            <a:lvl3pPr marL="914400" indent="0">
              <a:buNone/>
              <a:defRPr sz="4500">
                <a:solidFill>
                  <a:srgbClr val="007EB4"/>
                </a:solidFill>
                <a:latin typeface="Georgia" panose="02040502050405020303" pitchFamily="18" charset="0"/>
              </a:defRPr>
            </a:lvl3pPr>
            <a:lvl4pPr marL="1371600" indent="0">
              <a:buNone/>
              <a:defRPr sz="4500">
                <a:solidFill>
                  <a:srgbClr val="007EB4"/>
                </a:solidFill>
                <a:latin typeface="Georgia" panose="02040502050405020303" pitchFamily="18" charset="0"/>
              </a:defRPr>
            </a:lvl4pPr>
            <a:lvl5pPr marL="1828800" indent="0">
              <a:buNone/>
              <a:defRPr sz="4500">
                <a:solidFill>
                  <a:srgbClr val="007EB4"/>
                </a:solidFill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Figure%</a:t>
            </a: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2C27E808-DBF2-C94F-A284-5DF1675B10D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508451" y="2032947"/>
            <a:ext cx="3127375" cy="8944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500">
                <a:solidFill>
                  <a:srgbClr val="007EB4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4500">
                <a:solidFill>
                  <a:srgbClr val="007EB4"/>
                </a:solidFill>
                <a:latin typeface="Georgia" panose="02040502050405020303" pitchFamily="18" charset="0"/>
              </a:defRPr>
            </a:lvl2pPr>
            <a:lvl3pPr marL="914400" indent="0">
              <a:buNone/>
              <a:defRPr sz="4500">
                <a:solidFill>
                  <a:srgbClr val="007EB4"/>
                </a:solidFill>
                <a:latin typeface="Georgia" panose="02040502050405020303" pitchFamily="18" charset="0"/>
              </a:defRPr>
            </a:lvl3pPr>
            <a:lvl4pPr marL="1371600" indent="0">
              <a:buNone/>
              <a:defRPr sz="4500">
                <a:solidFill>
                  <a:srgbClr val="007EB4"/>
                </a:solidFill>
                <a:latin typeface="Georgia" panose="02040502050405020303" pitchFamily="18" charset="0"/>
              </a:defRPr>
            </a:lvl4pPr>
            <a:lvl5pPr marL="1828800" indent="0">
              <a:buNone/>
              <a:defRPr sz="4500">
                <a:solidFill>
                  <a:srgbClr val="007EB4"/>
                </a:solidFill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Figure%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5AAA09-EC01-244E-822A-0A37102BC0E0}"/>
              </a:ext>
            </a:extLst>
          </p:cNvPr>
          <p:cNvSpPr/>
          <p:nvPr userDrawn="1"/>
        </p:nvSpPr>
        <p:spPr>
          <a:xfrm>
            <a:off x="0" y="1"/>
            <a:ext cx="12192000" cy="5719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A close up of a sign&#10;&#10;Description automatically generated">
            <a:extLst>
              <a:ext uri="{FF2B5EF4-FFF2-40B4-BE49-F238E27FC236}">
                <a16:creationId xmlns:a16="http://schemas.microsoft.com/office/drawing/2014/main" id="{1111BA68-67F7-DB45-9D40-41F295AAE2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7162" y="119669"/>
            <a:ext cx="2152663" cy="363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0074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lusion/Thank You">
    <p:bg>
      <p:bgPr>
        <a:solidFill>
          <a:srgbClr val="0020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ADB43-7F8C-1947-BA4A-6590721F838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03645" y="1076960"/>
            <a:ext cx="7654835" cy="2941003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lang="en-US" sz="6000" smtClean="0">
                <a:solidFill>
                  <a:schemeClr val="bg1"/>
                </a:solidFill>
                <a:effectLst/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Thank you message.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D61C20-A6A1-6F4C-B6E2-BEE27445FB7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03645" y="5044033"/>
            <a:ext cx="7654835" cy="4220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lang="en-US" sz="2300" b="1" smtClean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Full Name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BFA84954-12D9-E046-9722-0C6D198CD414}"/>
              </a:ext>
            </a:extLst>
          </p:cNvPr>
          <p:cNvSpPr txBox="1">
            <a:spLocks/>
          </p:cNvSpPr>
          <p:nvPr userDrawn="1"/>
        </p:nvSpPr>
        <p:spPr>
          <a:xfrm>
            <a:off x="4091510" y="634998"/>
            <a:ext cx="7654835" cy="4220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200" b="1" kern="1200" smtClean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500" b="0" dirty="0">
                <a:solidFill>
                  <a:srgbClr val="00205B"/>
                </a:solidFill>
              </a:rPr>
              <a:t>Event title/location if applicable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C367EA-F526-B84C-81D7-C1B52EF5C59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3645" y="5505909"/>
            <a:ext cx="7654834" cy="42227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3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3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914400" indent="0">
              <a:buNone/>
              <a:defRPr sz="23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371600" indent="0">
              <a:buNone/>
              <a:defRPr sz="23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828800" indent="0">
              <a:buNone/>
              <a:defRPr sz="23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Contact information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2FE5674-F9C6-584C-B42D-BD2489A20572}"/>
              </a:ext>
            </a:extLst>
          </p:cNvPr>
          <p:cNvSpPr/>
          <p:nvPr userDrawn="1"/>
        </p:nvSpPr>
        <p:spPr>
          <a:xfrm>
            <a:off x="0" y="1"/>
            <a:ext cx="12192000" cy="5719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8065B0FC-B56C-CA4D-B024-BE9F91F11F2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7162" y="119669"/>
            <a:ext cx="2152663" cy="363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9786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7126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>
      <p:bgPr>
        <a:solidFill>
          <a:srgbClr val="EDED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ADB43-7F8C-1947-BA4A-6590721F838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03645" y="884446"/>
            <a:ext cx="10627417" cy="1032279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lang="en-US" sz="3400" smtClean="0">
                <a:solidFill>
                  <a:srgbClr val="007EB4"/>
                </a:solidFill>
                <a:effectLst/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Today’s Agenda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C16DA2-C28B-964B-B936-68812D60CDC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3238" y="2074987"/>
            <a:ext cx="10627417" cy="4510451"/>
          </a:xfrm>
          <a:prstGeom prst="rect">
            <a:avLst/>
          </a:prstGeom>
        </p:spPr>
        <p:txBody>
          <a:bodyPr/>
          <a:lstStyle>
            <a:lvl1pPr marL="457200" indent="-457200">
              <a:buFont typeface="+mj-lt"/>
              <a:buAutoNum type="arabicPeriod"/>
              <a:defRPr sz="2300">
                <a:solidFill>
                  <a:srgbClr val="64656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14400" indent="-457200">
              <a:buFont typeface="+mj-lt"/>
              <a:buAutoNum type="arabicPeriod"/>
              <a:defRPr sz="2000">
                <a:solidFill>
                  <a:srgbClr val="8A8B9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257300" indent="-342900">
              <a:buFont typeface="+mj-lt"/>
              <a:buAutoNum type="arabicPeriod"/>
              <a:defRPr sz="1800">
                <a:solidFill>
                  <a:srgbClr val="8A8B9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500">
                <a:solidFill>
                  <a:srgbClr val="8A8B9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200">
                <a:solidFill>
                  <a:srgbClr val="8A8B9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BB5BD59-51FD-EB40-BB65-571CB11723BB}"/>
              </a:ext>
            </a:extLst>
          </p:cNvPr>
          <p:cNvSpPr/>
          <p:nvPr userDrawn="1"/>
        </p:nvSpPr>
        <p:spPr>
          <a:xfrm>
            <a:off x="0" y="1"/>
            <a:ext cx="12192000" cy="5719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FED78696-DAE6-3F46-94C3-566426454F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7162" y="119669"/>
            <a:ext cx="2152663" cy="363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22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bg>
      <p:bgPr>
        <a:solidFill>
          <a:srgbClr val="007E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ADB43-7F8C-1947-BA4A-6590721F838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03645" y="3267159"/>
            <a:ext cx="7654835" cy="2941003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lang="en-US" sz="4000" smtClean="0">
                <a:solidFill>
                  <a:schemeClr val="bg1"/>
                </a:solidFill>
                <a:effectLst/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D61C20-A6A1-6F4C-B6E2-BEE27445FB7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03645" y="2346578"/>
            <a:ext cx="7654835" cy="4220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lang="en-US" sz="1800" b="0" smtClean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PART 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277B75A-3604-734F-95CE-D2A9FC2779BB}"/>
              </a:ext>
            </a:extLst>
          </p:cNvPr>
          <p:cNvSpPr/>
          <p:nvPr userDrawn="1"/>
        </p:nvSpPr>
        <p:spPr>
          <a:xfrm>
            <a:off x="0" y="1"/>
            <a:ext cx="12192000" cy="5719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69678E0E-B330-FB4C-A4DC-1C11306F7F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7162" y="119669"/>
            <a:ext cx="2152663" cy="363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637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Frame Photo, Question or Statement">
    <p:bg>
      <p:bgPr>
        <a:solidFill>
          <a:srgbClr val="6366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FF10652C-6B8C-9E46-B805-CABAE028D9A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467361"/>
            <a:ext cx="12192000" cy="63906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4ADB43-7F8C-1947-BA4A-6590721F838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03645" y="989952"/>
            <a:ext cx="5592355" cy="2941003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lang="en-US" sz="3200" smtClean="0">
                <a:solidFill>
                  <a:schemeClr val="bg1"/>
                </a:solidFill>
                <a:effectLst/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Question, Statement, or Main Point.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(Accompanied by a full frame photo or this color background)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999514-A3FF-C24D-A49E-8F7F2D8F3504}"/>
              </a:ext>
            </a:extLst>
          </p:cNvPr>
          <p:cNvSpPr/>
          <p:nvPr userDrawn="1"/>
        </p:nvSpPr>
        <p:spPr>
          <a:xfrm>
            <a:off x="0" y="1"/>
            <a:ext cx="12192000" cy="5719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1D1A1CB3-B72D-E94F-9EFE-81ADA203B4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7162" y="119669"/>
            <a:ext cx="2152663" cy="363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297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rgbClr val="00A7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ADB43-7F8C-1947-BA4A-6590721F838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03645" y="1591408"/>
            <a:ext cx="8350209" cy="2984671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lang="en-US" sz="3400" smtClean="0">
                <a:solidFill>
                  <a:schemeClr val="bg1"/>
                </a:solidFill>
                <a:effectLst/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Quote.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D61C20-A6A1-6F4C-B6E2-BEE27445FB7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03645" y="5458608"/>
            <a:ext cx="8350209" cy="42204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lang="en-US" sz="2000" b="1" smtClean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Full Name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557C8D2-0D91-2249-869D-C7E51BCC003C}"/>
              </a:ext>
            </a:extLst>
          </p:cNvPr>
          <p:cNvSpPr txBox="1">
            <a:spLocks/>
          </p:cNvSpPr>
          <p:nvPr userDrawn="1"/>
        </p:nvSpPr>
        <p:spPr>
          <a:xfrm>
            <a:off x="468477" y="759146"/>
            <a:ext cx="7654835" cy="84105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800" kern="1200" smtClean="0">
                <a:solidFill>
                  <a:schemeClr val="bg1"/>
                </a:solidFill>
                <a:effectLst/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en-US" sz="14000" dirty="0">
                <a:solidFill>
                  <a:schemeClr val="bg1">
                    <a:alpha val="35000"/>
                  </a:schemeClr>
                </a:solidFill>
              </a:rPr>
              <a:t>“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2FEAC9B-71AC-1844-A3E9-400FCBB17360}"/>
              </a:ext>
            </a:extLst>
          </p:cNvPr>
          <p:cNvSpPr txBox="1">
            <a:spLocks/>
          </p:cNvSpPr>
          <p:nvPr userDrawn="1"/>
        </p:nvSpPr>
        <p:spPr>
          <a:xfrm>
            <a:off x="468477" y="4355199"/>
            <a:ext cx="7654835" cy="84105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800" kern="1200" smtClean="0">
                <a:solidFill>
                  <a:schemeClr val="bg1"/>
                </a:solidFill>
                <a:effectLst/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en-US" sz="14000" dirty="0">
                <a:solidFill>
                  <a:schemeClr val="bg1">
                    <a:alpha val="35000"/>
                  </a:schemeClr>
                </a:solidFill>
              </a:rPr>
              <a:t>”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8BFBB2-5873-504A-A7EE-E9A60BF51A8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3238" y="5892287"/>
            <a:ext cx="8350307" cy="3984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371600" indent="0">
              <a:buNone/>
              <a:defRPr sz="20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828800" indent="0">
              <a:buNone/>
              <a:defRPr sz="20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Occupation/Attribution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54D375B-F521-E040-A675-E0C93B5D9E2D}"/>
              </a:ext>
            </a:extLst>
          </p:cNvPr>
          <p:cNvSpPr/>
          <p:nvPr userDrawn="1"/>
        </p:nvSpPr>
        <p:spPr>
          <a:xfrm>
            <a:off x="0" y="1"/>
            <a:ext cx="12192000" cy="5719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A close up of a sign&#10;&#10;Description automatically generated">
            <a:extLst>
              <a:ext uri="{FF2B5EF4-FFF2-40B4-BE49-F238E27FC236}">
                <a16:creationId xmlns:a16="http://schemas.microsoft.com/office/drawing/2014/main" id="{3CF1FC95-FA09-2D49-9119-A499DB45424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7162" y="119669"/>
            <a:ext cx="2152663" cy="363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492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91FA305-B7D4-6B4F-B607-57798C1FCC9E}"/>
              </a:ext>
            </a:extLst>
          </p:cNvPr>
          <p:cNvSpPr/>
          <p:nvPr userDrawn="1"/>
        </p:nvSpPr>
        <p:spPr>
          <a:xfrm>
            <a:off x="0" y="1"/>
            <a:ext cx="12192000" cy="571934"/>
          </a:xfrm>
          <a:prstGeom prst="rect">
            <a:avLst/>
          </a:prstGeom>
          <a:solidFill>
            <a:srgbClr val="EDED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4ADB43-7F8C-1947-BA4A-6590721F838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03645" y="884446"/>
            <a:ext cx="10627417" cy="1032279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lang="en-US" sz="3400" smtClean="0">
                <a:solidFill>
                  <a:srgbClr val="007EB4"/>
                </a:solidFill>
                <a:effectLst/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C16DA2-C28B-964B-B936-68812D60CDC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3238" y="2074987"/>
            <a:ext cx="10627417" cy="4510451"/>
          </a:xfrm>
          <a:prstGeom prst="rect">
            <a:avLst/>
          </a:prstGeom>
        </p:spPr>
        <p:txBody>
          <a:bodyPr/>
          <a:lstStyle>
            <a:lvl1pPr>
              <a:defRPr sz="2300">
                <a:solidFill>
                  <a:srgbClr val="64656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solidFill>
                  <a:srgbClr val="8A8B9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800">
                <a:solidFill>
                  <a:srgbClr val="8A8B9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500">
                <a:solidFill>
                  <a:srgbClr val="8A8B9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200">
                <a:solidFill>
                  <a:srgbClr val="8A8B9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E679831E-3808-AB41-B084-FFA48DF2D8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7162" y="119669"/>
            <a:ext cx="2152663" cy="363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658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tensiv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ADB43-7F8C-1947-BA4A-6590721F838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03646" y="884446"/>
            <a:ext cx="3621430" cy="1032279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lang="en-US" sz="3400" smtClean="0">
                <a:solidFill>
                  <a:srgbClr val="007EB4"/>
                </a:solidFill>
                <a:effectLst/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C16DA2-C28B-964B-B936-68812D60CDC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3239" y="2074987"/>
            <a:ext cx="3621430" cy="45104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solidFill>
                  <a:srgbClr val="64656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rgbClr val="8A8B9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914400" indent="0">
              <a:buNone/>
              <a:defRPr sz="1800">
                <a:solidFill>
                  <a:srgbClr val="8A8B9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371600" indent="0">
              <a:buNone/>
              <a:defRPr sz="1500">
                <a:solidFill>
                  <a:srgbClr val="8A8B9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828800" indent="0">
              <a:buNone/>
              <a:defRPr sz="1200">
                <a:solidFill>
                  <a:srgbClr val="8A8B9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Slide Description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0A616B52-5374-8B46-B7D2-FC5C59EF48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83180" y="884447"/>
            <a:ext cx="7205173" cy="5700992"/>
          </a:xfrm>
          <a:prstGeom prst="rect">
            <a:avLst/>
          </a:prstGeom>
        </p:spPr>
        <p:txBody>
          <a:bodyPr/>
          <a:lstStyle>
            <a:lvl1pPr>
              <a:defRPr sz="2300">
                <a:solidFill>
                  <a:srgbClr val="64656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solidFill>
                  <a:srgbClr val="8A8B9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800">
                <a:solidFill>
                  <a:srgbClr val="8A8B9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500">
                <a:solidFill>
                  <a:srgbClr val="8A8B9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200">
                <a:solidFill>
                  <a:srgbClr val="8A8B9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EAAAB3-8175-3D46-B06E-5AEA692A24FD}"/>
              </a:ext>
            </a:extLst>
          </p:cNvPr>
          <p:cNvSpPr/>
          <p:nvPr userDrawn="1"/>
        </p:nvSpPr>
        <p:spPr>
          <a:xfrm>
            <a:off x="0" y="1"/>
            <a:ext cx="12192000" cy="571934"/>
          </a:xfrm>
          <a:prstGeom prst="rect">
            <a:avLst/>
          </a:prstGeom>
          <a:solidFill>
            <a:srgbClr val="EDED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D0EFDB0E-2682-114A-A9B2-45C4E90175D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7162" y="119669"/>
            <a:ext cx="2152663" cy="363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240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/Chart/Graph with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ADB43-7F8C-1947-BA4A-6590721F838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03646" y="884446"/>
            <a:ext cx="4024800" cy="1032279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lang="en-US" sz="3400" smtClean="0">
                <a:solidFill>
                  <a:srgbClr val="007EB4"/>
                </a:solidFill>
                <a:effectLst/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Slide/Chart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C16DA2-C28B-964B-B936-68812D60CDC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3239" y="2074988"/>
            <a:ext cx="4024800" cy="4431068"/>
          </a:xfrm>
          <a:prstGeom prst="rect">
            <a:avLst/>
          </a:prstGeom>
        </p:spPr>
        <p:txBody>
          <a:bodyPr/>
          <a:lstStyle>
            <a:lvl1pPr>
              <a:defRPr sz="2100">
                <a:solidFill>
                  <a:srgbClr val="64656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900">
                <a:solidFill>
                  <a:srgbClr val="8A8B9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700">
                <a:solidFill>
                  <a:srgbClr val="8A8B9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500">
                <a:solidFill>
                  <a:srgbClr val="8A8B9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200">
                <a:solidFill>
                  <a:srgbClr val="8A8B9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FF23D947-3380-1746-BDC9-09B8575E8D2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5061526" y="571935"/>
            <a:ext cx="7130473" cy="62860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C727BD2-70D3-2140-A695-B737CC474299}"/>
              </a:ext>
            </a:extLst>
          </p:cNvPr>
          <p:cNvSpPr/>
          <p:nvPr userDrawn="1"/>
        </p:nvSpPr>
        <p:spPr>
          <a:xfrm>
            <a:off x="0" y="1"/>
            <a:ext cx="12192000" cy="571934"/>
          </a:xfrm>
          <a:prstGeom prst="rect">
            <a:avLst/>
          </a:prstGeom>
          <a:solidFill>
            <a:srgbClr val="EDED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8261D945-B142-654A-BAD1-B241D6D91A7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7162" y="119669"/>
            <a:ext cx="2152663" cy="363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185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/Chart/Graph White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C2C3B-39C1-524F-A28F-42E59C5A7921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0" y="571935"/>
            <a:ext cx="12192000" cy="62860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EA7349-EA97-444B-8DE0-E14D21A01E21}"/>
              </a:ext>
            </a:extLst>
          </p:cNvPr>
          <p:cNvSpPr/>
          <p:nvPr userDrawn="1"/>
        </p:nvSpPr>
        <p:spPr>
          <a:xfrm>
            <a:off x="0" y="1"/>
            <a:ext cx="12192000" cy="571934"/>
          </a:xfrm>
          <a:prstGeom prst="rect">
            <a:avLst/>
          </a:prstGeom>
          <a:solidFill>
            <a:srgbClr val="EDED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EF4B4DEE-A036-864D-B9F5-A977E97A700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7162" y="119669"/>
            <a:ext cx="2152663" cy="363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108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347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0" r:id="rId2"/>
    <p:sldLayoutId id="2147483669" r:id="rId3"/>
    <p:sldLayoutId id="2147483659" r:id="rId4"/>
    <p:sldLayoutId id="2147483660" r:id="rId5"/>
    <p:sldLayoutId id="2147483661" r:id="rId6"/>
    <p:sldLayoutId id="2147483671" r:id="rId7"/>
    <p:sldLayoutId id="2147483664" r:id="rId8"/>
    <p:sldLayoutId id="2147483663" r:id="rId9"/>
    <p:sldLayoutId id="2147483672" r:id="rId10"/>
    <p:sldLayoutId id="2147483666" r:id="rId11"/>
    <p:sldLayoutId id="2147483667" r:id="rId12"/>
    <p:sldLayoutId id="2147483668" r:id="rId13"/>
    <p:sldLayoutId id="2147483662" r:id="rId14"/>
    <p:sldLayoutId id="2147483665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ouis.Giordano@BannerHealth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63600" y="374896"/>
            <a:ext cx="10464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4000" b="1" spc="-120" dirty="0">
                <a:solidFill>
                  <a:srgbClr val="000000">
                    <a:lumMod val="65000"/>
                    <a:lumOff val="35000"/>
                  </a:srgbClr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Read Me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83855" y="2747922"/>
            <a:ext cx="962429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900" spc="-80" dirty="0">
                <a:solidFill>
                  <a:srgbClr val="8A8B9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 are using a version of the Banner – University Medicine PowerPoint template, released in September 2019.</a:t>
            </a:r>
          </a:p>
          <a:p>
            <a:pPr>
              <a:lnSpc>
                <a:spcPct val="90000"/>
              </a:lnSpc>
            </a:pPr>
            <a:endParaRPr lang="en-US" sz="2400" spc="-80" dirty="0">
              <a:solidFill>
                <a:schemeClr val="bg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400" spc="-80" dirty="0">
                <a:solidFill>
                  <a:srgbClr val="007EB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* Use the ‘New Slide’ and ‘Layout’ dropdown menus to select </a:t>
            </a:r>
            <a:br>
              <a:rPr lang="en-US" sz="2400" spc="-80" dirty="0">
                <a:solidFill>
                  <a:srgbClr val="007EB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2400" spc="-80" dirty="0">
                <a:solidFill>
                  <a:srgbClr val="007EB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individual slide templates.</a:t>
            </a:r>
          </a:p>
          <a:p>
            <a:pPr>
              <a:lnSpc>
                <a:spcPct val="90000"/>
              </a:lnSpc>
            </a:pPr>
            <a:endParaRPr lang="en-US" sz="1200" spc="-80" dirty="0">
              <a:solidFill>
                <a:srgbClr val="007EB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400" spc="-80" dirty="0">
                <a:solidFill>
                  <a:srgbClr val="007EB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* Please note that </a:t>
            </a:r>
            <a:r>
              <a:rPr lang="en-US" sz="2400" b="1" spc="-80" dirty="0">
                <a:solidFill>
                  <a:srgbClr val="007EB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Verdana</a:t>
            </a:r>
            <a:r>
              <a:rPr lang="en-US" sz="2400" spc="-80" dirty="0">
                <a:solidFill>
                  <a:srgbClr val="007EB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</a:t>
            </a:r>
            <a:r>
              <a:rPr lang="en-US" sz="2400" b="1" spc="-80" dirty="0">
                <a:solidFill>
                  <a:srgbClr val="007EB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Georgia</a:t>
            </a:r>
            <a:r>
              <a:rPr lang="en-US" sz="2400" spc="-80" dirty="0">
                <a:solidFill>
                  <a:srgbClr val="007EB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are the preferred </a:t>
            </a:r>
          </a:p>
          <a:p>
            <a:pPr>
              <a:lnSpc>
                <a:spcPct val="90000"/>
              </a:lnSpc>
            </a:pPr>
            <a:r>
              <a:rPr lang="en-US" sz="2400" spc="-80" dirty="0">
                <a:solidFill>
                  <a:srgbClr val="007EB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typefaces when using Microsoft Office products.</a:t>
            </a:r>
          </a:p>
          <a:p>
            <a:pPr>
              <a:lnSpc>
                <a:spcPct val="90000"/>
              </a:lnSpc>
            </a:pPr>
            <a:endParaRPr lang="en-US" sz="2400" spc="-80" dirty="0">
              <a:solidFill>
                <a:schemeClr val="bg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90000"/>
              </a:lnSpc>
            </a:pPr>
            <a:endParaRPr lang="en-US" sz="2800" spc="-80" dirty="0">
              <a:solidFill>
                <a:schemeClr val="bg1">
                  <a:lumMod val="6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90000"/>
              </a:lnSpc>
            </a:pPr>
            <a:endParaRPr lang="en-US" sz="1900" spc="-80" dirty="0">
              <a:solidFill>
                <a:schemeClr val="bg1">
                  <a:lumMod val="6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1900" spc="-80" dirty="0">
                <a:solidFill>
                  <a:srgbClr val="8A8B9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Contact </a:t>
            </a:r>
            <a:r>
              <a:rPr lang="en-US" sz="1900" u="sng" spc="-80" dirty="0" err="1">
                <a:solidFill>
                  <a:srgbClr val="8A8B9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Design</a:t>
            </a:r>
            <a:r>
              <a:rPr lang="en-US" sz="1900" u="sng" spc="-80" dirty="0" err="1">
                <a:solidFill>
                  <a:srgbClr val="8A8B9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@BannerHealth.com</a:t>
            </a:r>
            <a:r>
              <a:rPr lang="en-US" sz="1900" spc="-80" dirty="0">
                <a:solidFill>
                  <a:srgbClr val="8A8B9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with questions regarding this template.</a:t>
            </a:r>
          </a:p>
        </p:txBody>
      </p:sp>
    </p:spTree>
    <p:extLst>
      <p:ext uri="{BB962C8B-B14F-4D97-AF65-F5344CB8AC3E}">
        <p14:creationId xmlns:p14="http://schemas.microsoft.com/office/powerpoint/2010/main" val="989887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276B0-604E-E54E-8DC4-47B440F6AF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2AB14A-AECC-044B-8BEC-86202BD75E2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22614375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2A69A-9B3D-0940-A58B-FF2D3ECC65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E05CAE-01A4-0148-9ABD-F4FFEFF9121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Slide description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F78FDB-BDE0-FF4D-8299-FCA7F9ADDE6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606261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8CFF2-B8AF-544F-A24C-E8D2D734DC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Slide/Chart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AEACC8-CB32-0D4C-9810-BB40CBAA1DD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1CB302-C270-A04B-B13C-91A990B8ADF6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431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85DF6-8694-464C-8E79-99EF47A562D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6479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5DC64D3-9303-BD40-9901-FC44631FB237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7976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9DD14C3-677A-FE43-A18C-7BFD7630A2E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Description of figure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6B6418-1BF2-6946-8A8E-798B2521A4D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Description of figure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8AE219-ACFC-EE4C-A414-FD5FDF15AEA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Description of figure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81393E-EC67-B24D-ACB5-5B121DCF1B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Figure%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B20E587-87FE-8840-B87D-A8F3A5CDF8F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Figure%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A7A0AC2-10D0-2548-AA39-D4489176BFA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Figure%</a:t>
            </a:r>
          </a:p>
        </p:txBody>
      </p:sp>
    </p:spTree>
    <p:extLst>
      <p:ext uri="{BB962C8B-B14F-4D97-AF65-F5344CB8AC3E}">
        <p14:creationId xmlns:p14="http://schemas.microsoft.com/office/powerpoint/2010/main" val="9035100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1F1EC88-6D03-C94D-9E13-9A7B4B43B6B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Description of figure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4EF887-9B71-944A-9D71-FAEC30DDF6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Figure%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93C696-2892-694A-AB49-7C0F840FF08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Analysis of figure</a:t>
            </a:r>
          </a:p>
        </p:txBody>
      </p:sp>
    </p:spTree>
    <p:extLst>
      <p:ext uri="{BB962C8B-B14F-4D97-AF65-F5344CB8AC3E}">
        <p14:creationId xmlns:p14="http://schemas.microsoft.com/office/powerpoint/2010/main" val="4316676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782CC8A-2928-B745-94A2-B5DF175C259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Description of figure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362971-1AFB-984E-A59C-44832254613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Description of figure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6A73A6-9E3D-4548-A2DB-D0C248E096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Figure%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7D1765-B668-024B-A977-B62F092876A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Figure%</a:t>
            </a:r>
          </a:p>
        </p:txBody>
      </p:sp>
    </p:spTree>
    <p:extLst>
      <p:ext uri="{BB962C8B-B14F-4D97-AF65-F5344CB8AC3E}">
        <p14:creationId xmlns:p14="http://schemas.microsoft.com/office/powerpoint/2010/main" val="40118729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CFA49-30FF-9B41-81E4-0175411584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 message.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31BF1B-9DA6-A44D-983D-75177DB4FD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Full Name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3FED02-A8B1-C042-8575-0F8A06F3637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Contact information</a:t>
            </a:r>
          </a:p>
        </p:txBody>
      </p:sp>
    </p:spTree>
    <p:extLst>
      <p:ext uri="{BB962C8B-B14F-4D97-AF65-F5344CB8AC3E}">
        <p14:creationId xmlns:p14="http://schemas.microsoft.com/office/powerpoint/2010/main" val="40472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1234440"/>
          </a:xfrm>
          <a:prstGeom prst="rect">
            <a:avLst/>
          </a:prstGeom>
          <a:solidFill>
            <a:schemeClr val="bg1">
              <a:lumMod val="85000"/>
              <a:alpha val="29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9076" y="263296"/>
            <a:ext cx="2574174" cy="67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4200" b="1" spc="-120" dirty="0">
                <a:solidFill>
                  <a:srgbClr val="000000">
                    <a:lumMod val="65000"/>
                    <a:lumOff val="35000"/>
                  </a:srgbClr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Library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43250" y="318696"/>
            <a:ext cx="8186460" cy="563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700" dirty="0">
                <a:solidFill>
                  <a:srgbClr val="E7E6E6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Included here are preferred versions of Banner Health’s visual collateral.</a:t>
            </a:r>
          </a:p>
          <a:p>
            <a:pPr>
              <a:lnSpc>
                <a:spcPct val="90000"/>
              </a:lnSpc>
            </a:pPr>
            <a:r>
              <a:rPr lang="en-US" sz="1700" dirty="0">
                <a:solidFill>
                  <a:srgbClr val="E7E6E6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 them as you see fit throughout your presentation.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566" y="2103840"/>
            <a:ext cx="3040917" cy="162796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6370" y="1943833"/>
            <a:ext cx="2677309" cy="206883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432" y="2389647"/>
            <a:ext cx="1183029" cy="117720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600" y="5235488"/>
            <a:ext cx="1351612" cy="87426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7946" y="5235488"/>
            <a:ext cx="1352260" cy="87426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8966" y="5235488"/>
            <a:ext cx="1352260" cy="87426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024782" y="1637216"/>
            <a:ext cx="1979814" cy="272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300" dirty="0">
                <a:solidFill>
                  <a:srgbClr val="E7E6E6">
                    <a:lumMod val="7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Our Values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417166" y="1637216"/>
            <a:ext cx="1979814" cy="272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300">
                <a:solidFill>
                  <a:srgbClr val="E7E6E6">
                    <a:lumMod val="7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Our Strategy</a:t>
            </a:r>
            <a:endParaRPr lang="en-US" sz="1300" dirty="0">
              <a:solidFill>
                <a:srgbClr val="E7E6E6">
                  <a:lumMod val="7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1572" y="1622605"/>
            <a:ext cx="1979814" cy="272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300" dirty="0">
                <a:solidFill>
                  <a:srgbClr val="E7E6E6">
                    <a:lumMod val="7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Sofia, Our Customer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61572" y="4588904"/>
            <a:ext cx="1979814" cy="272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300" dirty="0">
                <a:solidFill>
                  <a:srgbClr val="E7E6E6">
                    <a:lumMod val="7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Leadership Model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604510" y="4588904"/>
            <a:ext cx="1979814" cy="272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300" dirty="0" err="1">
                <a:solidFill>
                  <a:srgbClr val="E7E6E6">
                    <a:lumMod val="7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MyWell</a:t>
            </a:r>
            <a:r>
              <a:rPr lang="en-US" sz="1300" dirty="0">
                <a:solidFill>
                  <a:srgbClr val="E7E6E6">
                    <a:lumMod val="7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-Being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7824" y="5646553"/>
            <a:ext cx="1490750" cy="65634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6687" y="5646553"/>
            <a:ext cx="1490750" cy="65634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5550" y="5646553"/>
            <a:ext cx="1490750" cy="65634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8960" y="5646553"/>
            <a:ext cx="1490750" cy="656347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3080" y="4969631"/>
            <a:ext cx="1490750" cy="656347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2921256" y="1637216"/>
            <a:ext cx="1979814" cy="272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300" dirty="0">
                <a:solidFill>
                  <a:srgbClr val="E7E6E6">
                    <a:lumMod val="7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Our Mission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5675" y="2646677"/>
            <a:ext cx="2242502" cy="542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359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>
            <a:extLst>
              <a:ext uri="{FF2B5EF4-FFF2-40B4-BE49-F238E27FC236}">
                <a16:creationId xmlns:a16="http://schemas.microsoft.com/office/drawing/2014/main" id="{E9C939C4-A202-0F41-B715-D40D325BD54E}"/>
              </a:ext>
            </a:extLst>
          </p:cNvPr>
          <p:cNvSpPr/>
          <p:nvPr/>
        </p:nvSpPr>
        <p:spPr>
          <a:xfrm>
            <a:off x="4527234" y="5276005"/>
            <a:ext cx="3866352" cy="906309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12192000" cy="1234440"/>
          </a:xfrm>
          <a:prstGeom prst="rect">
            <a:avLst/>
          </a:prstGeom>
          <a:solidFill>
            <a:schemeClr val="bg1">
              <a:lumMod val="85000"/>
              <a:alpha val="29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9076" y="263296"/>
            <a:ext cx="4876864" cy="67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4200" b="1" spc="-120" dirty="0">
                <a:solidFill>
                  <a:srgbClr val="000000">
                    <a:lumMod val="65000"/>
                    <a:lumOff val="35000"/>
                  </a:srgbClr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Brand</a:t>
            </a:r>
            <a:r>
              <a:rPr lang="en-US" sz="4000" b="1" spc="-120" dirty="0">
                <a:solidFill>
                  <a:srgbClr val="000000">
                    <a:lumMod val="65000"/>
                    <a:lumOff val="35000"/>
                  </a:srgbClr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Resources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61571" y="1711617"/>
            <a:ext cx="10966881" cy="272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300" dirty="0">
                <a:solidFill>
                  <a:srgbClr val="E7E6E6">
                    <a:lumMod val="7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Color Gamma (Colors should be applied using the following proportion/hierarchy)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2B2DD81-1983-6B48-BAA8-1CC1AFF77218}"/>
              </a:ext>
            </a:extLst>
          </p:cNvPr>
          <p:cNvSpPr/>
          <p:nvPr/>
        </p:nvSpPr>
        <p:spPr>
          <a:xfrm>
            <a:off x="663547" y="2173266"/>
            <a:ext cx="1979814" cy="2045652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90000"/>
              </a:lnSpc>
            </a:pPr>
            <a:r>
              <a:rPr lang="en-US" sz="1300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#00205B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153BB9F-FC0F-1741-88C6-944D8D5C9AC2}"/>
              </a:ext>
            </a:extLst>
          </p:cNvPr>
          <p:cNvSpPr txBox="1"/>
          <p:nvPr/>
        </p:nvSpPr>
        <p:spPr>
          <a:xfrm>
            <a:off x="561572" y="4713762"/>
            <a:ext cx="1979814" cy="272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300" dirty="0">
                <a:solidFill>
                  <a:srgbClr val="E7E6E6">
                    <a:lumMod val="7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Our Logo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6737547-9BF6-2B45-A5EC-CD739235B6DB}"/>
              </a:ext>
            </a:extLst>
          </p:cNvPr>
          <p:cNvSpPr/>
          <p:nvPr/>
        </p:nvSpPr>
        <p:spPr>
          <a:xfrm>
            <a:off x="2683821" y="2173266"/>
            <a:ext cx="1979814" cy="2045652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90000"/>
              </a:lnSpc>
            </a:pPr>
            <a:r>
              <a:rPr lang="en-US" sz="1300" dirty="0">
                <a:solidFill>
                  <a:prstClr val="black">
                    <a:lumMod val="50000"/>
                    <a:lumOff val="50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#FFFFFF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74C7DF2-86F4-A74C-B240-C8E15FC35109}"/>
              </a:ext>
            </a:extLst>
          </p:cNvPr>
          <p:cNvSpPr/>
          <p:nvPr/>
        </p:nvSpPr>
        <p:spPr>
          <a:xfrm>
            <a:off x="4704095" y="2173266"/>
            <a:ext cx="1081672" cy="2045652"/>
          </a:xfrm>
          <a:prstGeom prst="rect">
            <a:avLst/>
          </a:prstGeom>
          <a:solidFill>
            <a:srgbClr val="007E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#</a:t>
            </a:r>
            <a:r>
              <a:rPr lang="en-US" sz="13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007EB4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CBA4598-67A6-6B45-8D15-783BD2E0B236}"/>
              </a:ext>
            </a:extLst>
          </p:cNvPr>
          <p:cNvSpPr/>
          <p:nvPr/>
        </p:nvSpPr>
        <p:spPr>
          <a:xfrm>
            <a:off x="6948359" y="3759362"/>
            <a:ext cx="1081672" cy="459556"/>
          </a:xfrm>
          <a:prstGeom prst="rect">
            <a:avLst/>
          </a:prstGeom>
          <a:solidFill>
            <a:srgbClr val="84B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90000"/>
              </a:lnSpc>
            </a:pPr>
            <a:r>
              <a:rPr lang="en-US" sz="1300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#84BD00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6673663-BF17-7B47-9B3B-D2DE3372947F}"/>
              </a:ext>
            </a:extLst>
          </p:cNvPr>
          <p:cNvSpPr/>
          <p:nvPr/>
        </p:nvSpPr>
        <p:spPr>
          <a:xfrm>
            <a:off x="6948359" y="3268416"/>
            <a:ext cx="1081672" cy="459556"/>
          </a:xfrm>
          <a:prstGeom prst="rect">
            <a:avLst/>
          </a:prstGeom>
          <a:solidFill>
            <a:srgbClr val="E877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90000"/>
              </a:lnSpc>
            </a:pPr>
            <a:r>
              <a:rPr lang="en-US" sz="1300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#E87722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C79F924-577E-A243-8D1D-F094B657CC6C}"/>
              </a:ext>
            </a:extLst>
          </p:cNvPr>
          <p:cNvSpPr/>
          <p:nvPr/>
        </p:nvSpPr>
        <p:spPr>
          <a:xfrm>
            <a:off x="5826227" y="2173266"/>
            <a:ext cx="1081672" cy="659938"/>
          </a:xfrm>
          <a:prstGeom prst="rect">
            <a:avLst/>
          </a:prstGeom>
          <a:solidFill>
            <a:srgbClr val="64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90000"/>
              </a:lnSpc>
            </a:pPr>
            <a:r>
              <a:rPr lang="en-US" sz="13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#646569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D2369D7-72F3-9140-ADD7-2DD825243224}"/>
              </a:ext>
            </a:extLst>
          </p:cNvPr>
          <p:cNvSpPr/>
          <p:nvPr/>
        </p:nvSpPr>
        <p:spPr>
          <a:xfrm>
            <a:off x="6948359" y="2173266"/>
            <a:ext cx="1081672" cy="1065982"/>
          </a:xfrm>
          <a:prstGeom prst="rect">
            <a:avLst/>
          </a:prstGeom>
          <a:solidFill>
            <a:srgbClr val="00A7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#00A7B5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A20C30D-F338-F94B-96A6-3A61A625B946}"/>
              </a:ext>
            </a:extLst>
          </p:cNvPr>
          <p:cNvSpPr/>
          <p:nvPr/>
        </p:nvSpPr>
        <p:spPr>
          <a:xfrm>
            <a:off x="5826227" y="2866123"/>
            <a:ext cx="1081672" cy="659938"/>
          </a:xfrm>
          <a:prstGeom prst="rect">
            <a:avLst/>
          </a:prstGeom>
          <a:solidFill>
            <a:srgbClr val="8A8B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90000"/>
              </a:lnSpc>
            </a:pPr>
            <a:r>
              <a:rPr lang="en-US" sz="1300" dirty="0">
                <a:solidFill>
                  <a:prstClr val="black">
                    <a:lumMod val="65000"/>
                    <a:lumOff val="3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#8A8B91</a:t>
            </a:r>
            <a:endParaRPr lang="en-US" sz="900" dirty="0">
              <a:solidFill>
                <a:prstClr val="black">
                  <a:lumMod val="65000"/>
                  <a:lumOff val="3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AB9E5D7-6DE1-A64C-9F0A-02DF1E52DCE1}"/>
              </a:ext>
            </a:extLst>
          </p:cNvPr>
          <p:cNvSpPr/>
          <p:nvPr/>
        </p:nvSpPr>
        <p:spPr>
          <a:xfrm>
            <a:off x="5826227" y="3558980"/>
            <a:ext cx="1081672" cy="659938"/>
          </a:xfrm>
          <a:prstGeom prst="rect">
            <a:avLst/>
          </a:prstGeom>
          <a:solidFill>
            <a:srgbClr val="EDED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90000"/>
              </a:lnSpc>
            </a:pPr>
            <a:r>
              <a:rPr lang="en-US" sz="1300" dirty="0">
                <a:solidFill>
                  <a:prstClr val="black">
                    <a:lumMod val="65000"/>
                    <a:lumOff val="3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#EDEDEE</a:t>
            </a: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7DB72F4F-D063-6A4B-88FE-6FE6F6D794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1512" y="5393557"/>
            <a:ext cx="3470430" cy="671204"/>
          </a:xfrm>
          <a:prstGeom prst="rect">
            <a:avLst/>
          </a:prstGeom>
        </p:spPr>
      </p:pic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25408757-D649-114D-930A-383EB966F6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3547" y="5393557"/>
            <a:ext cx="3470430" cy="671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680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1234440"/>
          </a:xfrm>
          <a:prstGeom prst="rect">
            <a:avLst/>
          </a:prstGeom>
          <a:solidFill>
            <a:schemeClr val="bg1">
              <a:lumMod val="85000"/>
              <a:alpha val="29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9076" y="263296"/>
            <a:ext cx="7360078" cy="67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4200" b="1" spc="-120" dirty="0">
                <a:solidFill>
                  <a:srgbClr val="000000">
                    <a:lumMod val="65000"/>
                    <a:lumOff val="35000"/>
                  </a:srgbClr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Chart &amp; Graph Samples</a:t>
            </a:r>
            <a:endParaRPr lang="en-US" sz="4000" b="1" spc="-120" dirty="0">
              <a:solidFill>
                <a:srgbClr val="000000">
                  <a:lumMod val="65000"/>
                  <a:lumOff val="35000"/>
                </a:srgbClr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CBF93AB-9727-E549-9B5C-E01112BD20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806155"/>
              </p:ext>
            </p:extLst>
          </p:nvPr>
        </p:nvGraphicFramePr>
        <p:xfrm>
          <a:off x="653985" y="2215363"/>
          <a:ext cx="5596592" cy="1112520"/>
        </p:xfrm>
        <a:graphic>
          <a:graphicData uri="http://schemas.openxmlformats.org/drawingml/2006/table">
            <a:tbl>
              <a:tblPr firstRow="1">
                <a:tableStyleId>{2D5ABB26-0587-4C30-8999-92F81FD0307C}</a:tableStyleId>
              </a:tblPr>
              <a:tblGrid>
                <a:gridCol w="1399148">
                  <a:extLst>
                    <a:ext uri="{9D8B030D-6E8A-4147-A177-3AD203B41FA5}">
                      <a16:colId xmlns:a16="http://schemas.microsoft.com/office/drawing/2014/main" val="2612531515"/>
                    </a:ext>
                  </a:extLst>
                </a:gridCol>
                <a:gridCol w="1399148">
                  <a:extLst>
                    <a:ext uri="{9D8B030D-6E8A-4147-A177-3AD203B41FA5}">
                      <a16:colId xmlns:a16="http://schemas.microsoft.com/office/drawing/2014/main" val="433904945"/>
                    </a:ext>
                  </a:extLst>
                </a:gridCol>
                <a:gridCol w="1399148">
                  <a:extLst>
                    <a:ext uri="{9D8B030D-6E8A-4147-A177-3AD203B41FA5}">
                      <a16:colId xmlns:a16="http://schemas.microsoft.com/office/drawing/2014/main" val="2114698170"/>
                    </a:ext>
                  </a:extLst>
                </a:gridCol>
                <a:gridCol w="1399148">
                  <a:extLst>
                    <a:ext uri="{9D8B030D-6E8A-4147-A177-3AD203B41FA5}">
                      <a16:colId xmlns:a16="http://schemas.microsoft.com/office/drawing/2014/main" val="35497666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63666A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solidFill>
                            <a:srgbClr val="63666A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Category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rgbClr val="63666A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Category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rgbClr val="63666A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Category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3584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b="1" dirty="0">
                          <a:solidFill>
                            <a:srgbClr val="63666A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Q1 2019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63666A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63666A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63666A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1376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b="1" dirty="0">
                          <a:solidFill>
                            <a:srgbClr val="63666A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Q2 2019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63666A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63666A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rgbClr val="84BD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66*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3368338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799B438B-0AFB-ED4D-B2DD-D0C17E43545C}"/>
              </a:ext>
            </a:extLst>
          </p:cNvPr>
          <p:cNvSpPr txBox="1"/>
          <p:nvPr/>
        </p:nvSpPr>
        <p:spPr>
          <a:xfrm>
            <a:off x="653984" y="1711617"/>
            <a:ext cx="559659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500" dirty="0">
                <a:solidFill>
                  <a:srgbClr val="007EB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Progress Toward our Three Main Goals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15C0ABF1-7926-F744-9DD9-8254CDECD6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5564444"/>
              </p:ext>
            </p:extLst>
          </p:nvPr>
        </p:nvGraphicFramePr>
        <p:xfrm>
          <a:off x="7485016" y="1711617"/>
          <a:ext cx="3415938" cy="24193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F0AC6C73-E1C9-624F-A980-167C97FEC7F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6685837"/>
              </p:ext>
            </p:extLst>
          </p:nvPr>
        </p:nvGraphicFramePr>
        <p:xfrm>
          <a:off x="878114" y="3741158"/>
          <a:ext cx="5217886" cy="2810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31581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4B31C-927A-F94D-B836-2D52B192B4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FFD81B-E063-9343-9E72-89F0FF77CE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Full Name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1663D1-2F9E-874E-8CED-824F9476372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Title, Department (if applicable)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3B14DF-DFA6-8C4B-B44D-934C93B2D24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Event title/facility/location (if applicable)</a:t>
            </a:r>
          </a:p>
        </p:txBody>
      </p:sp>
    </p:spTree>
    <p:extLst>
      <p:ext uri="{BB962C8B-B14F-4D97-AF65-F5344CB8AC3E}">
        <p14:creationId xmlns:p14="http://schemas.microsoft.com/office/powerpoint/2010/main" val="2624109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A54FC-BED0-134D-85D8-F7DD3ECA71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Today’s Agenda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3BF909-0DC7-4D4C-89A1-4BE2901D3F8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Agenda item</a:t>
            </a:r>
          </a:p>
        </p:txBody>
      </p:sp>
    </p:spTree>
    <p:extLst>
      <p:ext uri="{BB962C8B-B14F-4D97-AF65-F5344CB8AC3E}">
        <p14:creationId xmlns:p14="http://schemas.microsoft.com/office/powerpoint/2010/main" val="402741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6581E-F173-E84F-A87C-8967E7973C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Section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88FF71-9B88-904D-96F2-F4A9664725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1</a:t>
            </a:r>
          </a:p>
        </p:txBody>
      </p:sp>
    </p:spTree>
    <p:extLst>
      <p:ext uri="{BB962C8B-B14F-4D97-AF65-F5344CB8AC3E}">
        <p14:creationId xmlns:p14="http://schemas.microsoft.com/office/powerpoint/2010/main" val="2988672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E93801E4-1EC3-A345-A052-85CA6C6679B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60C45A6-6CE0-BB4F-8EC7-6E2867CF63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Question, Statement, or Main Point.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(Accompanied by a full frame photo or this color background)</a:t>
            </a:r>
          </a:p>
        </p:txBody>
      </p:sp>
    </p:spTree>
    <p:extLst>
      <p:ext uri="{BB962C8B-B14F-4D97-AF65-F5344CB8AC3E}">
        <p14:creationId xmlns:p14="http://schemas.microsoft.com/office/powerpoint/2010/main" val="1790157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321F3-238A-284A-B633-2D5B9AC147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Quote.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92DE16-A870-7547-9584-34F828CAD1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Full Name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716D74-68DD-FE43-81EC-14CFE0ADAAE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Occupation/Attribution</a:t>
            </a:r>
          </a:p>
        </p:txBody>
      </p:sp>
    </p:spTree>
    <p:extLst>
      <p:ext uri="{BB962C8B-B14F-4D97-AF65-F5344CB8AC3E}">
        <p14:creationId xmlns:p14="http://schemas.microsoft.com/office/powerpoint/2010/main" val="2432454073"/>
      </p:ext>
    </p:extLst>
  </p:cSld>
  <p:clrMapOvr>
    <a:masterClrMapping/>
  </p:clrMapOvr>
</p:sld>
</file>

<file path=ppt/theme/theme1.xml><?xml version="1.0" encoding="utf-8"?>
<a:theme xmlns:a="http://schemas.openxmlformats.org/drawingml/2006/main" name="Banner Health Theme">
  <a:themeElements>
    <a:clrScheme name="Banner Health Palette">
      <a:dk1>
        <a:srgbClr val="636669"/>
      </a:dk1>
      <a:lt1>
        <a:srgbClr val="FFFFFF"/>
      </a:lt1>
      <a:dk2>
        <a:srgbClr val="00205B"/>
      </a:dk2>
      <a:lt2>
        <a:srgbClr val="FBF8F2"/>
      </a:lt2>
      <a:accent1>
        <a:srgbClr val="007EB3"/>
      </a:accent1>
      <a:accent2>
        <a:srgbClr val="00A7B5"/>
      </a:accent2>
      <a:accent3>
        <a:srgbClr val="83BD00"/>
      </a:accent3>
      <a:accent4>
        <a:srgbClr val="E87722"/>
      </a:accent4>
      <a:accent5>
        <a:srgbClr val="8DC8E8"/>
      </a:accent5>
      <a:accent6>
        <a:srgbClr val="FFAD00"/>
      </a:accent6>
      <a:hlink>
        <a:srgbClr val="007EB3"/>
      </a:hlink>
      <a:folHlink>
        <a:srgbClr val="007EB3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3062</TotalTime>
  <Words>295</Words>
  <Application>Microsoft Office PowerPoint</Application>
  <PresentationFormat>Widescreen</PresentationFormat>
  <Paragraphs>86</Paragraphs>
  <Slides>18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Georgia</vt:lpstr>
      <vt:lpstr>Verdana</vt:lpstr>
      <vt:lpstr>Banner Health Theme</vt:lpstr>
      <vt:lpstr>PowerPoint Presentation</vt:lpstr>
      <vt:lpstr>PowerPoint Presentation</vt:lpstr>
      <vt:lpstr>PowerPoint Presentation</vt:lpstr>
      <vt:lpstr>PowerPoint Presentation</vt:lpstr>
      <vt:lpstr>Presentation Title</vt:lpstr>
      <vt:lpstr>Today’s Agenda Title</vt:lpstr>
      <vt:lpstr>Section Title</vt:lpstr>
      <vt:lpstr>Question, Statement, or Main Point.  (Accompanied by a full frame photo or this color background)</vt:lpstr>
      <vt:lpstr>Quote.</vt:lpstr>
      <vt:lpstr>Slide Title</vt:lpstr>
      <vt:lpstr>Slide Title</vt:lpstr>
      <vt:lpstr>Slide/Chart Title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 message.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Tieni, Ben E</dc:creator>
  <cp:lastModifiedBy>Manser, Jamie Louise - (jlmanser)</cp:lastModifiedBy>
  <cp:revision>82</cp:revision>
  <dcterms:created xsi:type="dcterms:W3CDTF">2019-08-06T23:02:28Z</dcterms:created>
  <dcterms:modified xsi:type="dcterms:W3CDTF">2021-08-19T17:42:16Z</dcterms:modified>
</cp:coreProperties>
</file>